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AD9FC4-A550-49F6-BB5E-9C03B8037E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/>
              <a:t>La juste attitude du bénévole enseignant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E71AFE-71C6-4B2C-95E9-F5415BC867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fr-FR" sz="2000" dirty="0"/>
              <a:t>IXème CONGRES de la fédération pour l’enseignement des malades à domicile et à l’hôpital  </a:t>
            </a:r>
          </a:p>
          <a:p>
            <a:pPr algn="ctr"/>
            <a:r>
              <a:rPr lang="fr-FR" sz="2000" dirty="0"/>
              <a:t>Jeudi et vendredi 12 -13 octobre 2017 – Roubaix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884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D2D402A7-53A6-4E93-A244-5F04DCFEA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773696"/>
            <a:ext cx="7654565" cy="1096899"/>
          </a:xfrm>
        </p:spPr>
        <p:txBody>
          <a:bodyPr/>
          <a:lstStyle/>
          <a:p>
            <a:r>
              <a:rPr lang="fr-FR" sz="2800" dirty="0"/>
              <a:t>Rôle précis du bénévole enseignant vis-à-vis de l’enfant malade, </a:t>
            </a:r>
            <a:br>
              <a:rPr lang="fr-FR" sz="2800" dirty="0"/>
            </a:br>
            <a:r>
              <a:rPr lang="fr-FR" sz="2800" dirty="0"/>
              <a:t>quel cadre, quel objectif?</a:t>
            </a:r>
          </a:p>
        </p:txBody>
      </p:sp>
      <p:sp>
        <p:nvSpPr>
          <p:cNvPr id="8" name="Titre 4">
            <a:extLst>
              <a:ext uri="{FF2B5EF4-FFF2-40B4-BE49-F238E27FC236}">
                <a16:creationId xmlns:a16="http://schemas.microsoft.com/office/drawing/2014/main" id="{893288B1-7536-4823-82B3-B26641B03B9B}"/>
              </a:ext>
            </a:extLst>
          </p:cNvPr>
          <p:cNvSpPr txBox="1">
            <a:spLocks/>
          </p:cNvSpPr>
          <p:nvPr/>
        </p:nvSpPr>
        <p:spPr>
          <a:xfrm>
            <a:off x="1828798" y="3502094"/>
            <a:ext cx="7654565" cy="10968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dirty="0"/>
              <a:t>Pièges à éviter sur le plan relationnel</a:t>
            </a:r>
          </a:p>
        </p:txBody>
      </p:sp>
      <p:sp>
        <p:nvSpPr>
          <p:cNvPr id="9" name="Titre 4">
            <a:extLst>
              <a:ext uri="{FF2B5EF4-FFF2-40B4-BE49-F238E27FC236}">
                <a16:creationId xmlns:a16="http://schemas.microsoft.com/office/drawing/2014/main" id="{78D26213-247F-40AF-BF22-D0C9E30DF8F1}"/>
              </a:ext>
            </a:extLst>
          </p:cNvPr>
          <p:cNvSpPr txBox="1">
            <a:spLocks/>
          </p:cNvSpPr>
          <p:nvPr/>
        </p:nvSpPr>
        <p:spPr>
          <a:xfrm>
            <a:off x="1828797" y="2405195"/>
            <a:ext cx="7654565" cy="10968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dirty="0"/>
              <a:t>Ressources sur lesquelles s’appuyer pour intervenir</a:t>
            </a:r>
          </a:p>
        </p:txBody>
      </p:sp>
    </p:spTree>
    <p:extLst>
      <p:ext uri="{BB962C8B-B14F-4D97-AF65-F5344CB8AC3E}">
        <p14:creationId xmlns:p14="http://schemas.microsoft.com/office/powerpoint/2010/main" val="148094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18BD44-3FC4-4913-A4E6-D9ADD7B9A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>EN SYNTHESE / Le schéma de la personnalité de Jean Monbourquette, outil de compréhension de la juste attitude du bénévole et des besoins de l’enfant malade.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58A6A0-6861-41A9-9B2B-49458E2C80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8"/>
            <a:ext cx="4184035" cy="39856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/>
              <a:t>ENFANT MALADE</a:t>
            </a:r>
          </a:p>
          <a:p>
            <a:r>
              <a:rPr lang="fr-FR" dirty="0"/>
              <a:t>Une bonne estime de soi pour être connecté à son élan de vie/ son élan d’apprendre</a:t>
            </a:r>
          </a:p>
          <a:p>
            <a:r>
              <a:rPr lang="fr-FR" dirty="0"/>
              <a:t>Importance des paroles encourageantes et valorisantes, d’un ressenti positif vis-à-vis de soi. Pour un théâtre intérieur agréable.</a:t>
            </a:r>
          </a:p>
          <a:p>
            <a:r>
              <a:rPr lang="fr-FR" dirty="0"/>
              <a:t>Ecoute et respect des messages de son corps</a:t>
            </a:r>
          </a:p>
          <a:p>
            <a:r>
              <a:rPr lang="fr-FR" dirty="0"/>
              <a:t>Cadre des accords Toltèques pour « faire sa part en responsabilité » et faire face aux tracas quotidiens.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B4022B-DC34-4F95-B0EA-04367D890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/>
              <a:t>BENEVOLE ENSEIGNANT</a:t>
            </a:r>
          </a:p>
          <a:p>
            <a:r>
              <a:rPr lang="fr-FR" dirty="0"/>
              <a:t>Connaître et gérer ses émotions, ses besoins, entrer dans l’art de la relation constructive : un socle solide pour recevoir les confidences et gérer les difficultés relationnelles.</a:t>
            </a:r>
          </a:p>
          <a:p>
            <a:r>
              <a:rPr lang="fr-FR" dirty="0"/>
              <a:t>Qu’est-ce que l’empathie et l’écoute active, que permet-elle pour l’enfant, pour le bénévole?</a:t>
            </a:r>
          </a:p>
          <a:p>
            <a:r>
              <a:rPr lang="fr-FR" dirty="0"/>
              <a:t>Eviter le piège des jeux psychologiques. Développer grâce à cette prise de conscience une juste attitude, une « relation adulte ». </a:t>
            </a:r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19358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1475</TotalTime>
  <Words>202</Words>
  <Application>Microsoft Office PowerPoint</Application>
  <PresentationFormat>Grand écran</PresentationFormat>
  <Paragraphs>17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Facette</vt:lpstr>
      <vt:lpstr>La juste attitude du bénévole enseignant</vt:lpstr>
      <vt:lpstr>Rôle précis du bénévole enseignant vis-à-vis de l’enfant malade,  quel cadre, quel objectif?</vt:lpstr>
      <vt:lpstr>EN SYNTHESE / Le schéma de la personnalité de Jean Monbourquette, outil de compréhension de la juste attitude du bénévole et des besoins de l’enfant malade.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juste attitude du bénévole enseignant</dc:title>
  <dc:creator>Admin</dc:creator>
  <cp:lastModifiedBy>Admin</cp:lastModifiedBy>
  <cp:revision>14</cp:revision>
  <dcterms:created xsi:type="dcterms:W3CDTF">2017-12-09T14:51:25Z</dcterms:created>
  <dcterms:modified xsi:type="dcterms:W3CDTF">2017-12-10T15:26:53Z</dcterms:modified>
</cp:coreProperties>
</file>